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57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80DE20B-766F-47F6-853F-EBB7F23748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E3D1FBA-5D69-4E95-BF5B-1771463873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00AEED3-80D1-42BF-8EA4-7A464543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4D18F72-3FDA-41FC-960F-CF3BF1D7E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E84B07E-0387-46CF-A47F-E405E8B31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834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7269F3-07F2-4D5B-ADF4-52DAD7F00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875F031-9054-4302-B456-BDDF81B3F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F928045-88FD-4F3B-924A-77A578137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E02BBBA-EECC-48E3-AB44-26BCDC35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A4351B7-7EA0-41DE-A6AB-DE4D587A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04439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FAC66FF3-1080-42A4-BE21-832BCE8BCD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A8075CD-2F66-4C7A-AC9C-21FBE65E84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8D184CC-972F-4BCC-9B1B-0B6A43B3E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813EA3B-194C-4491-87B5-F32522B9D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BBB82E4-977B-4AC6-AFC8-C045FAD7D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56884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A35A2B-AC27-4E6C-BA90-EA490BE7C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29B45F9-DEC4-40AD-9A9C-1938EE9AA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885572F-CA24-4F2B-9B5C-D28D21098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0F5B064-7454-4732-A3DC-AABEE184A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338D6EF-7640-40F7-86E4-E276BCCBF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3890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C3331-193C-479F-A10F-14E518A04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D8253CA-B171-4B5C-848F-6706A46FF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74A04C5-ED27-462E-911B-F9FC953B6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E06AC42-4DD1-478D-918D-28887B15D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864A8A8-9EA9-4C64-9C1C-48D6C5F70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25729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3E80B-D85B-4717-9C3F-1A0E1DCA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8376BE3-DD89-44EA-BDE9-4906BA5620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6654A93-0CEA-4323-8494-853892FCFB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5A5EE3F-7DCF-450F-82BA-29BD6E3A8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6FDE7EC-ED57-4000-BEEF-6CE6190E5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478B72A-58C6-4D03-B57A-BA9A3F7E1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1156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C4329-4031-4E44-8C1A-B6441B957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E61FB2A-361F-4D7B-B47F-FC8188163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E6380F7-50D6-4F28-B750-0B1F818FF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491477F-63B9-40E1-A760-E8ACE29BAD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7D1029A2-58A6-4522-9CD5-97D3295EF4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468D8CB-0898-4FFA-AF8A-222EAED69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31DA756F-7CC1-4A19-B596-9F1E1A102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3B3A8366-7ECB-4A2B-BC66-316EB06BC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53236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E3CB85-7AFF-43D7-9205-1140FC20D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5EF6468-C8C3-4F11-96FD-32DD8C6F5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F57904A-12AF-4B7E-AFD3-F86899D66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AE54A99-33E1-4073-97F6-A72896BCE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478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61AA307C-A22A-44F0-A8EE-BD81C13A7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7D5754EB-66F3-46A7-B11A-24F836367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D5FFCA43-BC05-4576-B105-34DB8B275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51620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664053-E323-4621-AA62-FA878C328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349CD70-264A-41C7-B7C3-D8A562071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BFF4401-8C71-4463-86CB-080070CDA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53A9A97-77F7-4DD0-BDA4-44428D61D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EB0E870-9E9D-439B-89EF-BAA596BEB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FBA0B89-83D1-4E64-B762-BC96C7113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71233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BAD65B3-BEA0-427F-B1F3-AD8BE9A9B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5C0ABCF9-AA88-4EEB-9501-CDD4CCE82B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81529997-AF3C-4739-8735-1ED5CF2CC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AD09E86-F6BC-400C-877A-03B460257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E5BDF87-1116-494B-B36A-75D7B2AF7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9079F33-6710-47A3-B608-55AF82D45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9601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AA8D27D2-8086-4106-B246-1DCFF23F5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CEBFFB0-AC45-4C4F-92B2-884DD8FBD5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49F5704-65B4-49B3-AB3E-9C337623A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1DC7D-A481-4B65-9A2B-01E60025C0AB}" type="datetimeFigureOut">
              <a:rPr lang="hu-HU" smtClean="0"/>
              <a:t>2025. 01. 07.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348DA02-8B60-42B0-828D-992EA8FB75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BD477F6-08C6-40C8-A0AE-FEF9DED13E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87177-DDA0-427B-8C39-97DA6DCD15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4489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6C3A7B6-A0A8-4909-9A1F-EDEDDE1534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Határidőnapló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8B9DE14-8328-45DD-8434-7FE681594E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225389"/>
            <a:ext cx="9144000" cy="632611"/>
          </a:xfrm>
        </p:spPr>
        <p:txBody>
          <a:bodyPr>
            <a:normAutofit fontScale="92500" lnSpcReduction="20000"/>
          </a:bodyPr>
          <a:lstStyle/>
          <a:p>
            <a:r>
              <a:rPr lang="hu-HU" dirty="0"/>
              <a:t>Projektet készítette:</a:t>
            </a:r>
            <a:br>
              <a:rPr lang="hu-HU" dirty="0"/>
            </a:br>
            <a:r>
              <a:rPr lang="hu-HU" dirty="0"/>
              <a:t>Németh Imre, Szilágyi Bálint, Szabó Gábor Alex</a:t>
            </a:r>
          </a:p>
        </p:txBody>
      </p:sp>
    </p:spTree>
    <p:extLst>
      <p:ext uri="{BB962C8B-B14F-4D97-AF65-F5344CB8AC3E}">
        <p14:creationId xmlns:p14="http://schemas.microsoft.com/office/powerpoint/2010/main" val="38462368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9F2827-86FB-406B-B959-DAD5769FC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Felhasználó regisztrálása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69092CD2-C85C-4DB9-BC6C-85A4B088E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639" y="2192588"/>
            <a:ext cx="6442709" cy="2472824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D920FAEB-F4AB-4CDB-9924-8BD729117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0355" y="3674573"/>
            <a:ext cx="4525006" cy="609685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7F7B0466-B4FC-4F6C-BE76-02807AFF602B}"/>
              </a:ext>
            </a:extLst>
          </p:cNvPr>
          <p:cNvSpPr txBox="1"/>
          <p:nvPr/>
        </p:nvSpPr>
        <p:spPr>
          <a:xfrm>
            <a:off x="7240355" y="2343705"/>
            <a:ext cx="1959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Hibás jelszó esetén</a:t>
            </a:r>
          </a:p>
        </p:txBody>
      </p:sp>
      <p:cxnSp>
        <p:nvCxnSpPr>
          <p:cNvPr id="8" name="Összekötő: szögletes 7">
            <a:extLst>
              <a:ext uri="{FF2B5EF4-FFF2-40B4-BE49-F238E27FC236}">
                <a16:creationId xmlns:a16="http://schemas.microsoft.com/office/drawing/2014/main" id="{BF41486A-33A5-4904-A824-3DC7AC9B34CE}"/>
              </a:ext>
            </a:extLst>
          </p:cNvPr>
          <p:cNvCxnSpPr>
            <a:cxnSpLocks/>
          </p:cNvCxnSpPr>
          <p:nvPr/>
        </p:nvCxnSpPr>
        <p:spPr>
          <a:xfrm>
            <a:off x="6923121" y="2791699"/>
            <a:ext cx="588316" cy="74083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697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559409C-DB2B-4073-8293-1B919F809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Felhasználó bejelentkezése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AADC42B1-6A03-4196-B8CB-A1CC1AE860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646" y="1944364"/>
            <a:ext cx="5860294" cy="1642216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8664A7DC-1ECE-425C-9FA5-E5BDFFD67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723" y="3222672"/>
            <a:ext cx="4588488" cy="1325563"/>
          </a:xfrm>
          <a:prstGeom prst="rect">
            <a:avLst/>
          </a:prstGeom>
        </p:spPr>
      </p:pic>
      <p:cxnSp>
        <p:nvCxnSpPr>
          <p:cNvPr id="7" name="Összekötő: szögletes 6">
            <a:extLst>
              <a:ext uri="{FF2B5EF4-FFF2-40B4-BE49-F238E27FC236}">
                <a16:creationId xmlns:a16="http://schemas.microsoft.com/office/drawing/2014/main" id="{4CE56A01-DB0F-4B15-8D58-B8CEA9E16203}"/>
              </a:ext>
            </a:extLst>
          </p:cNvPr>
          <p:cNvCxnSpPr>
            <a:stCxn id="4" idx="3"/>
          </p:cNvCxnSpPr>
          <p:nvPr/>
        </p:nvCxnSpPr>
        <p:spPr>
          <a:xfrm>
            <a:off x="6201940" y="2765472"/>
            <a:ext cx="914400" cy="91440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Szövegdoboz 7">
            <a:extLst>
              <a:ext uri="{FF2B5EF4-FFF2-40B4-BE49-F238E27FC236}">
                <a16:creationId xmlns:a16="http://schemas.microsoft.com/office/drawing/2014/main" id="{FA85131F-7528-435E-B72D-37777B11C857}"/>
              </a:ext>
            </a:extLst>
          </p:cNvPr>
          <p:cNvSpPr txBox="1"/>
          <p:nvPr/>
        </p:nvSpPr>
        <p:spPr>
          <a:xfrm>
            <a:off x="6659140" y="2516313"/>
            <a:ext cx="283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Hibás felhasználónév esetén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E7341B7D-0998-42E6-97A4-E98A8E9AB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286" y="4432503"/>
            <a:ext cx="3948540" cy="2315127"/>
          </a:xfrm>
          <a:prstGeom prst="rect">
            <a:avLst/>
          </a:prstGeom>
        </p:spPr>
      </p:pic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E3D5334B-90C7-4B06-80CA-0A6C9504225D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3080551" y="3586580"/>
            <a:ext cx="191242" cy="757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36664858-22B7-4FC3-875D-45C32EB29ADC}"/>
              </a:ext>
            </a:extLst>
          </p:cNvPr>
          <p:cNvSpPr txBox="1"/>
          <p:nvPr/>
        </p:nvSpPr>
        <p:spPr>
          <a:xfrm>
            <a:off x="3271793" y="3780601"/>
            <a:ext cx="1959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Hibás jelszó esetén</a:t>
            </a:r>
          </a:p>
        </p:txBody>
      </p:sp>
      <p:pic>
        <p:nvPicPr>
          <p:cNvPr id="15" name="Kép 14">
            <a:extLst>
              <a:ext uri="{FF2B5EF4-FFF2-40B4-BE49-F238E27FC236}">
                <a16:creationId xmlns:a16="http://schemas.microsoft.com/office/drawing/2014/main" id="{24BA3BBA-1588-443C-ADB7-F5214F5547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2799" y="5635538"/>
            <a:ext cx="3305636" cy="514422"/>
          </a:xfrm>
          <a:prstGeom prst="rect">
            <a:avLst/>
          </a:prstGeom>
        </p:spPr>
      </p:pic>
      <p:cxnSp>
        <p:nvCxnSpPr>
          <p:cNvPr id="17" name="Egyenes összekötő nyíllal 16">
            <a:extLst>
              <a:ext uri="{FF2B5EF4-FFF2-40B4-BE49-F238E27FC236}">
                <a16:creationId xmlns:a16="http://schemas.microsoft.com/office/drawing/2014/main" id="{245C2836-CB64-42E0-AECF-0FA1650923DB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4718826" y="5590067"/>
            <a:ext cx="1273601" cy="3026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F5CFB97E-76F3-4880-A1B8-5C01193EED1A}"/>
              </a:ext>
            </a:extLst>
          </p:cNvPr>
          <p:cNvSpPr txBox="1"/>
          <p:nvPr/>
        </p:nvSpPr>
        <p:spPr>
          <a:xfrm>
            <a:off x="4837143" y="5154738"/>
            <a:ext cx="2729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Ha rossz a biztonsági válasz</a:t>
            </a:r>
          </a:p>
        </p:txBody>
      </p:sp>
    </p:spTree>
    <p:extLst>
      <p:ext uri="{BB962C8B-B14F-4D97-AF65-F5344CB8AC3E}">
        <p14:creationId xmlns:p14="http://schemas.microsoft.com/office/powerpoint/2010/main" val="276560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F51A28-4198-4ACA-B2C3-0169EE5E5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0998"/>
          </a:xfrm>
        </p:spPr>
        <p:txBody>
          <a:bodyPr/>
          <a:lstStyle/>
          <a:p>
            <a:r>
              <a:rPr lang="hu-HU" dirty="0"/>
              <a:t>Bejegyzések/Feladatok kezelése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FE86E9ED-94B9-460E-818A-2043CFBEF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85" y="3343438"/>
            <a:ext cx="4899176" cy="456103"/>
          </a:xfrm>
          <a:prstGeom prst="rect">
            <a:avLst/>
          </a:prstGeom>
        </p:spPr>
      </p:pic>
      <p:cxnSp>
        <p:nvCxnSpPr>
          <p:cNvPr id="7" name="Összekötő: szögletes 6">
            <a:extLst>
              <a:ext uri="{FF2B5EF4-FFF2-40B4-BE49-F238E27FC236}">
                <a16:creationId xmlns:a16="http://schemas.microsoft.com/office/drawing/2014/main" id="{FA91CEB5-D41B-4111-9663-16AD158F6AAC}"/>
              </a:ext>
            </a:extLst>
          </p:cNvPr>
          <p:cNvCxnSpPr>
            <a:cxnSpLocks/>
            <a:stCxn id="33" idx="1"/>
            <a:endCxn id="5" idx="0"/>
          </p:cNvCxnSpPr>
          <p:nvPr/>
        </p:nvCxnSpPr>
        <p:spPr>
          <a:xfrm rot="10800000" flipV="1">
            <a:off x="2655073" y="2192906"/>
            <a:ext cx="2143396" cy="115053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Kép 10">
            <a:extLst>
              <a:ext uri="{FF2B5EF4-FFF2-40B4-BE49-F238E27FC236}">
                <a16:creationId xmlns:a16="http://schemas.microsoft.com/office/drawing/2014/main" id="{00D4F6EE-B0CA-40A6-B2C3-6A2E0B3A7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4367" y="3093553"/>
            <a:ext cx="4059433" cy="1411976"/>
          </a:xfrm>
          <a:prstGeom prst="rect">
            <a:avLst/>
          </a:prstGeom>
        </p:spPr>
      </p:pic>
      <p:cxnSp>
        <p:nvCxnSpPr>
          <p:cNvPr id="13" name="Összekötő: szögletes 12">
            <a:extLst>
              <a:ext uri="{FF2B5EF4-FFF2-40B4-BE49-F238E27FC236}">
                <a16:creationId xmlns:a16="http://schemas.microsoft.com/office/drawing/2014/main" id="{BEBBB979-1765-46E2-AADB-2E7B006C3AEB}"/>
              </a:ext>
            </a:extLst>
          </p:cNvPr>
          <p:cNvCxnSpPr>
            <a:cxnSpLocks/>
            <a:stCxn id="33" idx="3"/>
            <a:endCxn id="11" idx="0"/>
          </p:cNvCxnSpPr>
          <p:nvPr/>
        </p:nvCxnSpPr>
        <p:spPr>
          <a:xfrm>
            <a:off x="7294367" y="2192907"/>
            <a:ext cx="2029717" cy="90064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5" name="Kép 14">
            <a:extLst>
              <a:ext uri="{FF2B5EF4-FFF2-40B4-BE49-F238E27FC236}">
                <a16:creationId xmlns:a16="http://schemas.microsoft.com/office/drawing/2014/main" id="{B531C334-68A4-482F-A578-62D8A8107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831" y="4337729"/>
            <a:ext cx="4017842" cy="1046405"/>
          </a:xfrm>
          <a:prstGeom prst="rect">
            <a:avLst/>
          </a:prstGeom>
        </p:spPr>
      </p:pic>
      <p:cxnSp>
        <p:nvCxnSpPr>
          <p:cNvPr id="17" name="Összekötő: szögletes 16">
            <a:extLst>
              <a:ext uri="{FF2B5EF4-FFF2-40B4-BE49-F238E27FC236}">
                <a16:creationId xmlns:a16="http://schemas.microsoft.com/office/drawing/2014/main" id="{04A9780D-AF04-430A-981D-33EC7592D24C}"/>
              </a:ext>
            </a:extLst>
          </p:cNvPr>
          <p:cNvCxnSpPr>
            <a:cxnSpLocks/>
            <a:stCxn id="33" idx="2"/>
            <a:endCxn id="15" idx="0"/>
          </p:cNvCxnSpPr>
          <p:nvPr/>
        </p:nvCxnSpPr>
        <p:spPr>
          <a:xfrm rot="5400000">
            <a:off x="3725754" y="2017064"/>
            <a:ext cx="1363663" cy="3277666"/>
          </a:xfrm>
          <a:prstGeom prst="bentConnector3">
            <a:avLst>
              <a:gd name="adj1" fmla="val 7539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4" name="Kép 23">
            <a:extLst>
              <a:ext uri="{FF2B5EF4-FFF2-40B4-BE49-F238E27FC236}">
                <a16:creationId xmlns:a16="http://schemas.microsoft.com/office/drawing/2014/main" id="{BA218E32-16A3-49E1-BB51-77D398789B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4481" y="5180527"/>
            <a:ext cx="3559206" cy="1241677"/>
          </a:xfrm>
          <a:prstGeom prst="rect">
            <a:avLst/>
          </a:prstGeom>
        </p:spPr>
      </p:pic>
      <p:cxnSp>
        <p:nvCxnSpPr>
          <p:cNvPr id="26" name="Összekötő: szögletes 25">
            <a:extLst>
              <a:ext uri="{FF2B5EF4-FFF2-40B4-BE49-F238E27FC236}">
                <a16:creationId xmlns:a16="http://schemas.microsoft.com/office/drawing/2014/main" id="{C044CFA3-53AD-4C7C-BD1B-A0C30D09F606}"/>
              </a:ext>
            </a:extLst>
          </p:cNvPr>
          <p:cNvCxnSpPr>
            <a:cxnSpLocks/>
            <a:stCxn id="33" idx="2"/>
            <a:endCxn id="24" idx="0"/>
          </p:cNvCxnSpPr>
          <p:nvPr/>
        </p:nvCxnSpPr>
        <p:spPr>
          <a:xfrm rot="16200000" flipH="1">
            <a:off x="6582021" y="2438463"/>
            <a:ext cx="2206461" cy="3277666"/>
          </a:xfrm>
          <a:prstGeom prst="bentConnector3">
            <a:avLst>
              <a:gd name="adj1" fmla="val 81383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3" name="Tartalom helye 32">
            <a:extLst>
              <a:ext uri="{FF2B5EF4-FFF2-40B4-BE49-F238E27FC236}">
                <a16:creationId xmlns:a16="http://schemas.microsoft.com/office/drawing/2014/main" id="{73FC0738-AD94-4B27-98EF-9E00E9343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798469" y="1411748"/>
            <a:ext cx="2495898" cy="1562318"/>
          </a:xfrm>
          <a:prstGeom prst="rect">
            <a:avLst/>
          </a:prstGeom>
        </p:spPr>
      </p:pic>
      <p:pic>
        <p:nvPicPr>
          <p:cNvPr id="47" name="Kép 46">
            <a:extLst>
              <a:ext uri="{FF2B5EF4-FFF2-40B4-BE49-F238E27FC236}">
                <a16:creationId xmlns:a16="http://schemas.microsoft.com/office/drawing/2014/main" id="{71CA62FF-8618-4B7B-BC68-516BB96A3B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23184" y="5715271"/>
            <a:ext cx="3962953" cy="866896"/>
          </a:xfrm>
          <a:prstGeom prst="rect">
            <a:avLst/>
          </a:prstGeom>
        </p:spPr>
      </p:pic>
      <p:cxnSp>
        <p:nvCxnSpPr>
          <p:cNvPr id="49" name="Összekötő: szögletes 48">
            <a:extLst>
              <a:ext uri="{FF2B5EF4-FFF2-40B4-BE49-F238E27FC236}">
                <a16:creationId xmlns:a16="http://schemas.microsoft.com/office/drawing/2014/main" id="{47AD0FF8-71A9-469D-86DC-D789F0CB84D1}"/>
              </a:ext>
            </a:extLst>
          </p:cNvPr>
          <p:cNvCxnSpPr>
            <a:cxnSpLocks/>
            <a:stCxn id="33" idx="2"/>
            <a:endCxn id="47" idx="0"/>
          </p:cNvCxnSpPr>
          <p:nvPr/>
        </p:nvCxnSpPr>
        <p:spPr>
          <a:xfrm rot="5400000">
            <a:off x="4204938" y="3873790"/>
            <a:ext cx="2741205" cy="941757"/>
          </a:xfrm>
          <a:prstGeom prst="bentConnector3">
            <a:avLst>
              <a:gd name="adj1" fmla="val 65221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858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609ED84-C0D1-453C-9F34-299D38354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Adatok tárolása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64C14AE6-2341-4548-B81C-4F84D8B5E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48978"/>
            <a:ext cx="8244398" cy="540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223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D45A9D-7F15-40B2-BD9C-AFC2EFD2E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Köszönjük a Figyelmet!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935777E4-403F-4999-A6BF-58415FF558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912" y="1825625"/>
            <a:ext cx="10019932" cy="4351338"/>
          </a:xfrm>
        </p:spPr>
      </p:pic>
    </p:spTree>
    <p:extLst>
      <p:ext uri="{BB962C8B-B14F-4D97-AF65-F5344CB8AC3E}">
        <p14:creationId xmlns:p14="http://schemas.microsoft.com/office/powerpoint/2010/main" val="16434261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</Words>
  <Application>Microsoft Office PowerPoint</Application>
  <PresentationFormat>Szélesvásznú</PresentationFormat>
  <Paragraphs>11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Office-téma</vt:lpstr>
      <vt:lpstr>Határidőnapló</vt:lpstr>
      <vt:lpstr>Felhasználó regisztrálása</vt:lpstr>
      <vt:lpstr>Felhasználó bejelentkezése</vt:lpstr>
      <vt:lpstr>Bejegyzések/Feladatok kezelése</vt:lpstr>
      <vt:lpstr>Adatok tárolása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Határidőnapló</dc:title>
  <dc:creator>Szabó Gábor Alex</dc:creator>
  <cp:lastModifiedBy>Szabó Gábor Alex</cp:lastModifiedBy>
  <cp:revision>7</cp:revision>
  <dcterms:created xsi:type="dcterms:W3CDTF">2025-01-07T07:16:14Z</dcterms:created>
  <dcterms:modified xsi:type="dcterms:W3CDTF">2025-01-07T08:29:58Z</dcterms:modified>
</cp:coreProperties>
</file>

<file path=docProps/thumbnail.jpeg>
</file>